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02" y="42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FE70F26-AA1D-4261-A541-095034D0FE08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标题幻灯片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zh-CN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标题和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</a:p>
          <a:p>
            <a:pPr lvl="1">
              <a:defRPr/>
            </a:pPr>
            <a:r>
              <a:rPr lang="zh-CN"/>
              <a:t>第二级</a:t>
            </a:r>
          </a:p>
          <a:p>
            <a:pPr lvl="2">
              <a:defRPr/>
            </a:pPr>
            <a:r>
              <a:rPr lang="zh-CN"/>
              <a:t>第三级</a:t>
            </a:r>
          </a:p>
          <a:p>
            <a:pPr lvl="3">
              <a:defRPr/>
            </a:pPr>
            <a:r>
              <a:rPr lang="zh-CN"/>
              <a:t>第四级</a:t>
            </a:r>
          </a:p>
          <a:p>
            <a:pPr lvl="4">
              <a:defRPr/>
            </a:pPr>
            <a:r>
              <a:rPr lang="zh-CN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节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zh-CN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</a:p>
          <a:p>
            <a:pPr lvl="1">
              <a:defRPr/>
            </a:pPr>
            <a:r>
              <a:rPr lang="zh-CN"/>
              <a:t>第二级</a:t>
            </a:r>
          </a:p>
          <a:p>
            <a:pPr lvl="2">
              <a:defRPr/>
            </a:pPr>
            <a:r>
              <a:rPr lang="zh-CN"/>
              <a:t>第三级</a:t>
            </a:r>
          </a:p>
          <a:p>
            <a:pPr lvl="3">
              <a:defRPr/>
            </a:pPr>
            <a:r>
              <a:rPr lang="zh-CN"/>
              <a:t>第四级</a:t>
            </a:r>
          </a:p>
          <a:p>
            <a:pPr lvl="4">
              <a:defRPr/>
            </a:pPr>
            <a:r>
              <a:rPr lang="zh-CN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</a:p>
          <a:p>
            <a:pPr lvl="1">
              <a:defRPr/>
            </a:pPr>
            <a:r>
              <a:rPr lang="zh-CN"/>
              <a:t>第二级</a:t>
            </a:r>
          </a:p>
          <a:p>
            <a:pPr lvl="2">
              <a:defRPr/>
            </a:pPr>
            <a:r>
              <a:rPr lang="zh-CN"/>
              <a:t>第三级</a:t>
            </a:r>
          </a:p>
          <a:p>
            <a:pPr lvl="3">
              <a:defRPr/>
            </a:pPr>
            <a:r>
              <a:rPr lang="zh-CN"/>
              <a:t>第四级</a:t>
            </a:r>
          </a:p>
          <a:p>
            <a:pPr lvl="4">
              <a:defRPr/>
            </a:pPr>
            <a:r>
              <a:rPr lang="zh-CN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</a:p>
          <a:p>
            <a:pPr lvl="1">
              <a:defRPr/>
            </a:pPr>
            <a:r>
              <a:rPr lang="zh-CN"/>
              <a:t>第二级</a:t>
            </a:r>
          </a:p>
          <a:p>
            <a:pPr lvl="2">
              <a:defRPr/>
            </a:pPr>
            <a:r>
              <a:rPr lang="zh-CN"/>
              <a:t>第三级</a:t>
            </a:r>
          </a:p>
          <a:p>
            <a:pPr lvl="3">
              <a:defRPr/>
            </a:pPr>
            <a:r>
              <a:rPr lang="zh-CN"/>
              <a:t>第四级</a:t>
            </a:r>
          </a:p>
          <a:p>
            <a:pPr lvl="4">
              <a:defRPr/>
            </a:pPr>
            <a:r>
              <a:rPr lang="zh-CN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</a:p>
          <a:p>
            <a:pPr lvl="1">
              <a:defRPr/>
            </a:pPr>
            <a:r>
              <a:rPr lang="zh-CN"/>
              <a:t>第二级</a:t>
            </a:r>
          </a:p>
          <a:p>
            <a:pPr lvl="2">
              <a:defRPr/>
            </a:pPr>
            <a:r>
              <a:rPr lang="zh-CN"/>
              <a:t>第三级</a:t>
            </a:r>
          </a:p>
          <a:p>
            <a:pPr lvl="3">
              <a:defRPr/>
            </a:pPr>
            <a:r>
              <a:rPr lang="zh-CN"/>
              <a:t>第四级</a:t>
            </a:r>
          </a:p>
          <a:p>
            <a:pPr lvl="4">
              <a:defRPr/>
            </a:pPr>
            <a:r>
              <a:rPr lang="zh-CN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内容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zh-CN"/>
              <a:t>编辑母版文本样式</a:t>
            </a:r>
          </a:p>
          <a:p>
            <a:pPr lvl="1">
              <a:defRPr/>
            </a:pPr>
            <a:r>
              <a:rPr lang="zh-CN"/>
              <a:t>第二级</a:t>
            </a:r>
          </a:p>
          <a:p>
            <a:pPr lvl="2">
              <a:defRPr/>
            </a:pPr>
            <a:r>
              <a:rPr lang="zh-CN"/>
              <a:t>第三级</a:t>
            </a:r>
          </a:p>
          <a:p>
            <a:pPr lvl="3">
              <a:defRPr/>
            </a:pPr>
            <a:r>
              <a:rPr lang="zh-CN"/>
              <a:t>第四级</a:t>
            </a:r>
          </a:p>
          <a:p>
            <a:pPr lvl="4">
              <a:defRPr/>
            </a:pPr>
            <a:r>
              <a:rPr lang="zh-CN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zh-CN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zh-CN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标题和竖排文字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zh-CN"/>
              <a:t>编辑母版文本样式</a:t>
            </a:r>
          </a:p>
          <a:p>
            <a:pPr lvl="1">
              <a:defRPr/>
            </a:pPr>
            <a:r>
              <a:rPr lang="zh-CN"/>
              <a:t>第二级</a:t>
            </a:r>
          </a:p>
          <a:p>
            <a:pPr lvl="2">
              <a:defRPr/>
            </a:pPr>
            <a:r>
              <a:rPr lang="zh-CN"/>
              <a:t>第三级</a:t>
            </a:r>
          </a:p>
          <a:p>
            <a:pPr lvl="3">
              <a:defRPr/>
            </a:pPr>
            <a:r>
              <a:rPr lang="zh-CN"/>
              <a:t>第四级</a:t>
            </a:r>
          </a:p>
          <a:p>
            <a:pPr lvl="4">
              <a:defRPr/>
            </a:pPr>
            <a:r>
              <a:rPr lang="zh-CN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竖排标题与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zh-CN"/>
              <a:t>编辑母版文本样式</a:t>
            </a:r>
          </a:p>
          <a:p>
            <a:pPr lvl="1">
              <a:defRPr/>
            </a:pPr>
            <a:r>
              <a:rPr lang="zh-CN"/>
              <a:t>第二级</a:t>
            </a:r>
          </a:p>
          <a:p>
            <a:pPr lvl="2">
              <a:defRPr/>
            </a:pPr>
            <a:r>
              <a:rPr lang="zh-CN"/>
              <a:t>第三级</a:t>
            </a:r>
          </a:p>
          <a:p>
            <a:pPr lvl="3">
              <a:defRPr/>
            </a:pPr>
            <a:r>
              <a:rPr lang="zh-CN"/>
              <a:t>第四级</a:t>
            </a:r>
          </a:p>
          <a:p>
            <a:pPr lvl="4">
              <a:defRPr/>
            </a:pPr>
            <a:r>
              <a:rPr lang="zh-CN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编辑母版文本样式</a:t>
            </a:r>
          </a:p>
          <a:p>
            <a:pPr lvl="1">
              <a:defRPr/>
            </a:pPr>
            <a:r>
              <a:rPr lang="zh-CN"/>
              <a:t>第二级</a:t>
            </a:r>
          </a:p>
          <a:p>
            <a:pPr lvl="2">
              <a:defRPr/>
            </a:pPr>
            <a:r>
              <a:rPr lang="zh-CN"/>
              <a:t>第三级</a:t>
            </a:r>
          </a:p>
          <a:p>
            <a:pPr lvl="3">
              <a:defRPr/>
            </a:pPr>
            <a:r>
              <a:rPr lang="zh-CN"/>
              <a:t>第四级</a:t>
            </a:r>
          </a:p>
          <a:p>
            <a:pPr lvl="4">
              <a:defRPr/>
            </a:pPr>
            <a:r>
              <a:rPr lang="zh-CN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315FBD-FB29-4882-B5A3-C61086409A60}" type="datetimeFigureOut">
              <a:rPr lang="zh-CN" altLang="en-US"/>
              <a:t>2025/10/21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F2504E-4776-4333-9ADB-BE52226E7797}" type="slidenum">
              <a:rPr lang="en-US" altLang="zh-CN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2" name="标题 1"/>
          <p:cNvSpPr>
            <a:spLocks noGrp="1"/>
          </p:cNvSpPr>
          <p:nvPr>
            <p:ph type="ctrTitle"/>
          </p:nvPr>
        </p:nvSpPr>
        <p:spPr bwMode="auto">
          <a:xfrm>
            <a:off x="296542" y="253759"/>
            <a:ext cx="3265714" cy="83706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sz="3200"/>
              <a:t>检索步骤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 bwMode="auto">
          <a:xfrm>
            <a:off x="864100" y="1334807"/>
            <a:ext cx="9144000" cy="4845276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50000"/>
              </a:lnSpc>
              <a:defRPr/>
            </a:pPr>
            <a:r>
              <a:rPr lang="zh-CN"/>
              <a:t>一、选择**数据库</a:t>
            </a:r>
            <a:endParaRPr lang="en-US"/>
          </a:p>
          <a:p>
            <a:pPr algn="l">
              <a:lnSpc>
                <a:spcPct val="150000"/>
              </a:lnSpc>
              <a:defRPr/>
            </a:pPr>
            <a:r>
              <a:rPr lang="zh-CN"/>
              <a:t>二、选择**检索途径</a:t>
            </a:r>
            <a:endParaRPr lang="en-US"/>
          </a:p>
          <a:p>
            <a:pPr algn="l">
              <a:lnSpc>
                <a:spcPct val="150000"/>
              </a:lnSpc>
              <a:defRPr/>
            </a:pPr>
            <a:r>
              <a:rPr lang="zh-CN"/>
              <a:t>三、选择**字段，输入</a:t>
            </a:r>
            <a:r>
              <a:rPr lang="en-US" altLang="zh-CN"/>
              <a:t>**</a:t>
            </a:r>
            <a:endParaRPr lang="en-US"/>
          </a:p>
          <a:p>
            <a:pPr algn="l">
              <a:lnSpc>
                <a:spcPct val="150000"/>
              </a:lnSpc>
              <a:defRPr/>
            </a:pPr>
            <a:r>
              <a:rPr lang="zh-CN"/>
              <a:t>四、选择**逻辑关系</a:t>
            </a:r>
            <a:endParaRPr lang="en-US"/>
          </a:p>
          <a:p>
            <a:pPr algn="l">
              <a:lnSpc>
                <a:spcPct val="150000"/>
              </a:lnSpc>
              <a:defRPr/>
            </a:pPr>
            <a:r>
              <a:rPr lang="zh-CN"/>
              <a:t>五、选择**字段，输入</a:t>
            </a:r>
            <a:r>
              <a:rPr lang="en-US" altLang="zh-CN"/>
              <a:t>**</a:t>
            </a:r>
            <a:endParaRPr lang="en-US"/>
          </a:p>
          <a:p>
            <a:pPr algn="l">
              <a:lnSpc>
                <a:spcPct val="150000"/>
              </a:lnSpc>
              <a:defRPr/>
            </a:pPr>
            <a:r>
              <a:rPr lang="zh-CN"/>
              <a:t>六、选择年限等其它限制选项</a:t>
            </a:r>
            <a:endParaRPr lang="en-US"/>
          </a:p>
          <a:p>
            <a:pPr algn="l">
              <a:lnSpc>
                <a:spcPct val="150000"/>
              </a:lnSpc>
              <a:defRPr/>
            </a:pPr>
            <a:r>
              <a:rPr lang="zh-CN"/>
              <a:t>七、执行检索</a:t>
            </a:r>
            <a:endParaRPr lang="en-US"/>
          </a:p>
          <a:p>
            <a:pPr algn="l">
              <a:lnSpc>
                <a:spcPct val="150000"/>
              </a:lnSpc>
              <a:defRPr/>
            </a:pPr>
            <a:r>
              <a:rPr lang="zh-CN"/>
              <a:t>八、检索结果筛选（如有）</a:t>
            </a:r>
            <a:endParaRPr lang="en-US"/>
          </a:p>
          <a:p>
            <a:pPr algn="l">
              <a:lnSpc>
                <a:spcPct val="150000"/>
              </a:lnSpc>
              <a:defRPr/>
            </a:pPr>
            <a:endParaRPr 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</a:majorFont>
      <a:minorFont>
        <a:latin typeface="等线"/>
        <a:ea typeface="等线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等线 Light"/>
        <a:ea typeface="等线 Light"/>
        <a:cs typeface="Arial"/>
      </a:majorFont>
      <a:minorFont>
        <a:latin typeface="等线"/>
        <a:ea typeface="等线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宽屏</PresentationFormat>
  <Paragraphs>10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检索步骤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检索步骤</dc:title>
  <dc:creator>PC</dc:creator>
  <cp:lastModifiedBy>Administrator</cp:lastModifiedBy>
  <cp:revision>3</cp:revision>
  <dcterms:created xsi:type="dcterms:W3CDTF">2021-10-12T08:17:00Z</dcterms:created>
  <dcterms:modified xsi:type="dcterms:W3CDTF">2025-10-21T00:26:37Z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4A968C7086614A81A46AC175B8B3CA60_12</vt:lpwstr>
  </property>
  <property fmtid="{D5CDD505-2E9C-101B-9397-08002B2CF9AE}" pid="3" name="KSOProductBuildVer">
    <vt:lpwstr>2052-12.1.0.23125</vt:lpwstr>
  </property>
</Properties>
</file>