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243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533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967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02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65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038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095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72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779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7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101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E9348-6EBA-48FB-AE4C-F1821AD4A33C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30924-2DFB-4914-B24D-B79040FDD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738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1551864" y="846138"/>
            <a:ext cx="7993062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 typeface="Garamond" panose="02020404030301010803" pitchFamily="18" charset="0"/>
              <a:buAutoNum type="arabicPeriod"/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确定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主题检索途径，进入主题检索界面。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Font typeface="Garamond" panose="02020404030301010803" pitchFamily="18" charset="0"/>
              <a:buAutoNum type="arabicPeriod"/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在检索输入框中输入主题词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，（选择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是否加权、是否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扩展）选择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副主题词，点击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 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Add to search 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builder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Font typeface="Garamond" panose="02020404030301010803" pitchFamily="18" charset="0"/>
              <a:buAutoNum type="arabicPeriod"/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在检索输入框中输入主题词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，（选择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是否加权、是否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扩展）选择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副主题词，</a:t>
            </a:r>
            <a:r>
              <a:rPr lang="zh-CN" altLang="en-US" sz="28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选择适当的逻辑组配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，点击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 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Add to search 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builder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Font typeface="Garamond" panose="02020404030301010803" pitchFamily="18" charset="0"/>
              <a:buAutoNum type="arabicPeriod"/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点击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Search </a:t>
            </a:r>
            <a:r>
              <a:rPr lang="en-US" altLang="zh-CN" sz="2800" b="1" dirty="0" err="1">
                <a:latin typeface="楷体" panose="02010609060101010101" pitchFamily="49" charset="-122"/>
                <a:ea typeface="楷体" panose="02010609060101010101" pitchFamily="49" charset="-122"/>
              </a:rPr>
              <a:t>pubmed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得到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检索结果。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5.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对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检索结果进行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筛选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filters</a:t>
            </a:r>
            <a:r>
              <a:rPr lang="en-US" altLang="zh-CN" sz="2800" dirty="0" smtClean="0"/>
              <a:t>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如有必要）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2DED3E8-D261-4B33-ABEC-C06244BE5764}"/>
              </a:ext>
            </a:extLst>
          </p:cNvPr>
          <p:cNvSpPr/>
          <p:nvPr/>
        </p:nvSpPr>
        <p:spPr>
          <a:xfrm>
            <a:off x="821419" y="369085"/>
            <a:ext cx="6635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800" b="1" dirty="0" err="1" smtClean="0">
                <a:latin typeface="楷体_GB2312" pitchFamily="49" charset="-122"/>
                <a:ea typeface="楷体_GB2312" pitchFamily="49" charset="-122"/>
              </a:rPr>
              <a:t>Pubmed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主题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词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途径</a:t>
            </a:r>
            <a:r>
              <a:rPr lang="zh-CN" altLang="en-US" sz="2800" b="1" dirty="0"/>
              <a:t>检索步骤</a:t>
            </a:r>
          </a:p>
          <a:p>
            <a:pPr eaLnBrk="1" hangingPunct="1">
              <a:buFont typeface="Arial" charset="0"/>
              <a:buNone/>
              <a:defRPr/>
            </a:pPr>
            <a:endParaRPr lang="en-US" altLang="zh-CN" sz="2800" b="1" dirty="0">
              <a:solidFill>
                <a:schemeClr val="accent2">
                  <a:lumMod val="75000"/>
                </a:schemeClr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975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100</Words>
  <Application>Microsoft Office PowerPoint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等线 Light</vt:lpstr>
      <vt:lpstr>楷体</vt:lpstr>
      <vt:lpstr>楷体_GB2312</vt:lpstr>
      <vt:lpstr>宋体</vt:lpstr>
      <vt:lpstr>Arial</vt:lpstr>
      <vt:lpstr>Garamond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PC</cp:lastModifiedBy>
  <cp:revision>2</cp:revision>
  <dcterms:created xsi:type="dcterms:W3CDTF">2021-10-28T02:48:37Z</dcterms:created>
  <dcterms:modified xsi:type="dcterms:W3CDTF">2021-11-11T08:16:32Z</dcterms:modified>
</cp:coreProperties>
</file>