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91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464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869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32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9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884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600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71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45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18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8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15FBD-FB29-4882-B5A3-C61086409A60}" type="datetimeFigureOut">
              <a:rPr lang="zh-CN" altLang="en-US" smtClean="0"/>
              <a:t>2021/10/12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223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96542" y="253759"/>
            <a:ext cx="3265714" cy="837066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检索步骤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64100" y="1334807"/>
            <a:ext cx="9144000" cy="4845276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 smtClean="0"/>
              <a:t>一、选择**数据库</a:t>
            </a:r>
            <a:endParaRPr lang="en-US" altLang="zh-CN" dirty="0" smtClean="0"/>
          </a:p>
          <a:p>
            <a:pPr algn="l">
              <a:lnSpc>
                <a:spcPct val="150000"/>
              </a:lnSpc>
            </a:pPr>
            <a:r>
              <a:rPr lang="zh-CN" altLang="en-US" dirty="0" smtClean="0"/>
              <a:t>二、选择**检索途径</a:t>
            </a:r>
            <a:endParaRPr lang="en-US" altLang="zh-CN" dirty="0" smtClean="0"/>
          </a:p>
          <a:p>
            <a:pPr algn="l">
              <a:lnSpc>
                <a:spcPct val="150000"/>
              </a:lnSpc>
            </a:pPr>
            <a:r>
              <a:rPr lang="zh-CN" altLang="en-US" dirty="0" smtClean="0"/>
              <a:t>三、选择**字段</a:t>
            </a:r>
            <a:endParaRPr lang="en-US" altLang="zh-CN" dirty="0" smtClean="0"/>
          </a:p>
          <a:p>
            <a:pPr algn="l">
              <a:lnSpc>
                <a:spcPct val="150000"/>
              </a:lnSpc>
            </a:pPr>
            <a:r>
              <a:rPr lang="zh-CN" altLang="en-US" dirty="0" smtClean="0"/>
              <a:t>四、选择**逻辑关系</a:t>
            </a:r>
            <a:endParaRPr lang="en-US" altLang="zh-CN" dirty="0" smtClean="0"/>
          </a:p>
          <a:p>
            <a:pPr algn="l">
              <a:lnSpc>
                <a:spcPct val="150000"/>
              </a:lnSpc>
            </a:pPr>
            <a:r>
              <a:rPr lang="zh-CN" altLang="en-US" dirty="0" smtClean="0"/>
              <a:t>五、选择**字段</a:t>
            </a:r>
            <a:endParaRPr lang="en-US" altLang="zh-CN" dirty="0" smtClean="0"/>
          </a:p>
          <a:p>
            <a:pPr algn="l">
              <a:lnSpc>
                <a:spcPct val="150000"/>
              </a:lnSpc>
            </a:pPr>
            <a:r>
              <a:rPr lang="zh-CN" altLang="en-US" dirty="0" smtClean="0"/>
              <a:t>六、选择年限等其它限制选项</a:t>
            </a:r>
            <a:endParaRPr lang="en-US" altLang="zh-CN" dirty="0" smtClean="0"/>
          </a:p>
          <a:p>
            <a:pPr algn="l">
              <a:lnSpc>
                <a:spcPct val="150000"/>
              </a:lnSpc>
            </a:pPr>
            <a:r>
              <a:rPr lang="zh-CN" altLang="en-US" dirty="0" smtClean="0"/>
              <a:t>七、执行检索</a:t>
            </a:r>
            <a:endParaRPr lang="en-US" altLang="zh-CN" dirty="0" smtClean="0"/>
          </a:p>
          <a:p>
            <a:pPr algn="l">
              <a:lnSpc>
                <a:spcPct val="150000"/>
              </a:lnSpc>
            </a:pPr>
            <a:r>
              <a:rPr lang="zh-CN" altLang="en-US" dirty="0" smtClean="0"/>
              <a:t>八、检索结果筛选（如有）</a:t>
            </a:r>
            <a:endParaRPr lang="en-US" altLang="zh-CN" dirty="0" smtClean="0"/>
          </a:p>
          <a:p>
            <a:pPr algn="l"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042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</Words>
  <Application>Microsoft Office PowerPoint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检索步骤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检索步骤</dc:title>
  <dc:creator>PC</dc:creator>
  <cp:lastModifiedBy>PC</cp:lastModifiedBy>
  <cp:revision>1</cp:revision>
  <dcterms:created xsi:type="dcterms:W3CDTF">2021-10-12T08:17:08Z</dcterms:created>
  <dcterms:modified xsi:type="dcterms:W3CDTF">2021-10-12T08:22:08Z</dcterms:modified>
</cp:coreProperties>
</file>