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41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91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464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869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32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9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884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600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771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45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18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5FBD-FB29-4882-B5A3-C61086409A60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8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15FBD-FB29-4882-B5A3-C61086409A60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2504E-4776-4333-9ADB-BE52226E7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223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2135188" y="908050"/>
            <a:ext cx="7993062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 typeface="Garamond" panose="02020404030301010803" pitchFamily="18" charset="0"/>
              <a:buAutoNum type="arabicPeriod"/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确定主题检索途径，进入主题检索界面。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Font typeface="Garamond" panose="02020404030301010803" pitchFamily="18" charset="0"/>
              <a:buAutoNum type="arabicPeriod"/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在检索输入框中输入主题词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，（选择是否加权、是否扩展）选择副主题词，点击“发送到检索框”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Font typeface="Garamond" panose="02020404030301010803" pitchFamily="18" charset="0"/>
              <a:buAutoNum type="arabicPeriod"/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在检索输入框中输入主题词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，（选择是否加权、是否扩展）选择副主题词，</a:t>
            </a:r>
            <a:r>
              <a:rPr lang="zh-CN" altLang="en-US" sz="2800" b="1" u="sng" dirty="0">
                <a:latin typeface="楷体" panose="02010609060101010101" pitchFamily="49" charset="-122"/>
                <a:ea typeface="楷体" panose="02010609060101010101" pitchFamily="49" charset="-122"/>
              </a:rPr>
              <a:t>选择适当的逻辑组配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，点击“发送到检索框”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Font typeface="Garamond" panose="02020404030301010803" pitchFamily="18" charset="0"/>
              <a:buAutoNum type="arabicPeriod"/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点击“主题检索” 得到检索结果。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5. 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对检索结果进行筛选（如有必要）。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2DED3E8-D261-4B33-ABEC-C06244BE5764}"/>
              </a:ext>
            </a:extLst>
          </p:cNvPr>
          <p:cNvSpPr/>
          <p:nvPr/>
        </p:nvSpPr>
        <p:spPr>
          <a:xfrm>
            <a:off x="821419" y="369084"/>
            <a:ext cx="360707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CBM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主题途径</a:t>
            </a:r>
            <a:r>
              <a:rPr lang="zh-CN" altLang="en-US" sz="2800" b="1" dirty="0"/>
              <a:t>检索步骤</a:t>
            </a:r>
          </a:p>
          <a:p>
            <a:pPr eaLnBrk="1" hangingPunct="1">
              <a:buFont typeface="Arial" charset="0"/>
              <a:buNone/>
              <a:defRPr/>
            </a:pPr>
            <a:endParaRPr lang="en-US" altLang="zh-CN" sz="2800" b="1" dirty="0">
              <a:solidFill>
                <a:schemeClr val="accent2">
                  <a:lumMod val="75000"/>
                </a:schemeClr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713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96</Words>
  <Application>Microsoft Office PowerPoint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等线 Light</vt:lpstr>
      <vt:lpstr>楷体</vt:lpstr>
      <vt:lpstr>楷体_GB2312</vt:lpstr>
      <vt:lpstr>Arial</vt:lpstr>
      <vt:lpstr>Garamond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检索步骤</dc:title>
  <dc:creator>PC</dc:creator>
  <cp:lastModifiedBy>Administrator</cp:lastModifiedBy>
  <cp:revision>16</cp:revision>
  <dcterms:created xsi:type="dcterms:W3CDTF">2021-10-12T08:17:08Z</dcterms:created>
  <dcterms:modified xsi:type="dcterms:W3CDTF">2021-11-01T07:48:53Z</dcterms:modified>
</cp:coreProperties>
</file>