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44" d="100"/>
          <a:sy n="44" d="100"/>
        </p:scale>
        <p:origin x="54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E9348-6EBA-48FB-AE4C-F1821AD4A33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0924-2DFB-4914-B24D-B79040FDDE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E9348-6EBA-48FB-AE4C-F1821AD4A33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30924-2DFB-4914-B24D-B79040FDDE8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1381443" y="949960"/>
            <a:ext cx="7993062" cy="590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buFont typeface="Garamond" panose="02020404030301010803" pitchFamily="18" charset="0"/>
              <a:buAutoNum type="arabicPeriod"/>
            </a:pP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确定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主题检索途径。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  <a:buFont typeface="Garamond" panose="02020404030301010803" pitchFamily="18" charset="0"/>
              <a:buAutoNum type="arabicPeriod"/>
            </a:pP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在检索输入框中输入主题词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A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，（选择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是否加权、是否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扩展）选择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副主题词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**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，点击“发送到检索框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”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  <a:buFont typeface="Garamond" panose="02020404030301010803" pitchFamily="18" charset="0"/>
              <a:buAutoNum type="arabicPeriod"/>
            </a:pP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在检索输入框中输入主题词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B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，（选择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是否加权、是否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扩展）选择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副主题词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**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2800" b="1" u="sng" dirty="0">
                <a:latin typeface="楷体" panose="02010609060101010101" pitchFamily="49" charset="-122"/>
                <a:ea typeface="楷体" panose="02010609060101010101" pitchFamily="49" charset="-122"/>
              </a:rPr>
              <a:t>选择适当的逻辑组配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，点击“发送到检索框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”</a:t>
            </a:r>
            <a:endParaRPr lang="en-US" altLang="zh-CN" sz="28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  <a:buFont typeface="Garamond" panose="02020404030301010803" pitchFamily="18" charset="0"/>
              <a:buAutoNum type="arabicPeriod"/>
            </a:pP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点击“主题检索” 得到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检索结果。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5. 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对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检索结果进行筛选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（如有必要）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21419" y="369084"/>
            <a:ext cx="360707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CBM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主题途径</a:t>
            </a:r>
            <a:r>
              <a:rPr lang="zh-CN" altLang="en-US" sz="2800" b="1" dirty="0"/>
              <a:t>检索步骤</a:t>
            </a:r>
            <a:endParaRPr lang="zh-CN" altLang="en-US" sz="2800" b="1" dirty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en-US" altLang="zh-CN" sz="2800" b="1" dirty="0">
              <a:solidFill>
                <a:schemeClr val="accent2">
                  <a:lumMod val="75000"/>
                </a:schemeClr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WPS 演示</Application>
  <PresentationFormat>宽屏</PresentationFormat>
  <Paragraphs>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Garamond</vt:lpstr>
      <vt:lpstr>楷体</vt:lpstr>
      <vt:lpstr>楷体_GB2312</vt:lpstr>
      <vt:lpstr>新宋体</vt:lpstr>
      <vt:lpstr>等线</vt:lpstr>
      <vt:lpstr>微软雅黑</vt:lpstr>
      <vt:lpstr>Arial Unicode MS</vt:lpstr>
      <vt:lpstr>等线 Light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李修杰</cp:lastModifiedBy>
  <cp:revision>2</cp:revision>
  <dcterms:created xsi:type="dcterms:W3CDTF">2021-10-28T02:48:00Z</dcterms:created>
  <dcterms:modified xsi:type="dcterms:W3CDTF">2025-11-03T09:47:29Z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055009A19DAE46BB98BD5659D75ABCC0_12</vt:lpwstr>
  </property>
  <property fmtid="{D5CDD505-2E9C-101B-9397-08002B2CF9AE}" pid="3" name="KSOProductBuildVer">
    <vt:lpwstr>2052-12.1.0.21915</vt:lpwstr>
  </property>
</Properties>
</file>