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3" d="100"/>
          <a:sy n="63" d="100"/>
        </p:scale>
        <p:origin x="1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E9348-6EBA-48FB-AE4C-F1821AD4A33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30924-2DFB-4914-B24D-B79040FDDE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1551864" y="846138"/>
            <a:ext cx="7993062" cy="590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 typeface="Garamond" panose="02020404030301010803" pitchFamily="18" charset="0"/>
              <a:buAutoNum type="arabicPeriod"/>
            </a:pP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确定主题检索途径，进入主题检索界面。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 typeface="Garamond" panose="02020404030301010803" pitchFamily="18" charset="0"/>
              <a:buAutoNum type="arabicPeriod"/>
            </a:pP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在检索输入框中输入主题词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，（选择是否加权、是否扩展）选择副主题词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**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，点击“ 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Add to search builder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 typeface="Garamond" panose="02020404030301010803" pitchFamily="18" charset="0"/>
              <a:buAutoNum type="arabicPeriod"/>
            </a:pP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在检索输入框中输入主题词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，（选择是否加权、是否扩展）选择副主题词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**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8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选择适当的逻辑组配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，点击“ 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Add to search builder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 typeface="Garamond" panose="02020404030301010803" pitchFamily="18" charset="0"/>
              <a:buAutoNum type="arabicPeriod"/>
            </a:pP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 点击“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Search </a:t>
            </a:r>
            <a:r>
              <a:rPr lang="en-US" altLang="zh-CN" sz="2800" b="1" dirty="0" err="1">
                <a:latin typeface="楷体" panose="02010609060101010101" pitchFamily="49" charset="-122"/>
                <a:ea typeface="楷体" panose="02010609060101010101" pitchFamily="49" charset="-122"/>
              </a:rPr>
              <a:t>pubmed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” 得到检索结果。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5. 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对检索结果进行筛选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filters</a:t>
            </a:r>
            <a:r>
              <a:rPr lang="en-US" altLang="zh-CN" sz="2800" dirty="0"/>
              <a:t> 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（如有必要）。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19819" y="369084"/>
            <a:ext cx="6635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800" b="1" dirty="0" err="1">
                <a:latin typeface="楷体_GB2312" pitchFamily="49" charset="-122"/>
                <a:ea typeface="楷体_GB2312" pitchFamily="49" charset="-122"/>
              </a:rPr>
              <a:t>Pubmed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主题词途径</a:t>
            </a:r>
            <a:r>
              <a:rPr lang="zh-CN" altLang="en-US" sz="2800" b="1" dirty="0"/>
              <a:t>检索步骤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US" altLang="zh-CN" sz="2800" b="1" dirty="0">
              <a:solidFill>
                <a:schemeClr val="accent2">
                  <a:lumMod val="75000"/>
                </a:schemeClr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等线 Light</vt:lpstr>
      <vt:lpstr>楷体</vt:lpstr>
      <vt:lpstr>楷体_GB2312</vt:lpstr>
      <vt:lpstr>Arial</vt:lpstr>
      <vt:lpstr>Garamond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Lenovo</cp:lastModifiedBy>
  <cp:revision>5</cp:revision>
  <dcterms:created xsi:type="dcterms:W3CDTF">2021-10-28T02:48:00Z</dcterms:created>
  <dcterms:modified xsi:type="dcterms:W3CDTF">2025-11-18T01:04:03Z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6E818BA2BC45465D8BF9BAE91D4AE180_12</vt:lpwstr>
  </property>
  <property fmtid="{D5CDD505-2E9C-101B-9397-08002B2CF9AE}" pid="3" name="KSOProductBuildVer">
    <vt:lpwstr>2052-12.1.0.21915</vt:lpwstr>
  </property>
</Properties>
</file>